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70" r:id="rId4"/>
    <p:sldId id="271" r:id="rId5"/>
    <p:sldId id="272" r:id="rId6"/>
    <p:sldId id="273" r:id="rId7"/>
    <p:sldId id="274" r:id="rId8"/>
    <p:sldId id="275" r:id="rId9"/>
    <p:sldId id="279" r:id="rId10"/>
    <p:sldId id="280" r:id="rId11"/>
    <p:sldId id="276" r:id="rId12"/>
    <p:sldId id="277" r:id="rId13"/>
    <p:sldId id="278" r:id="rId14"/>
    <p:sldId id="281" r:id="rId15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1" d="100"/>
          <a:sy n="61" d="100"/>
        </p:scale>
        <p:origin x="1430" y="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22505-EC2B-4EDB-808D-52C7FB0E22AB}" type="datetimeFigureOut">
              <a:rPr lang="he-IL" smtClean="0"/>
              <a:t>כ"ב/תשרי/תשפ"ד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36D0A-9A91-4896-9F1B-C3694AB1595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61454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22505-EC2B-4EDB-808D-52C7FB0E22AB}" type="datetimeFigureOut">
              <a:rPr lang="he-IL" smtClean="0"/>
              <a:t>כ"ב/תשרי/תשפ"ד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36D0A-9A91-4896-9F1B-C3694AB1595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37284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22505-EC2B-4EDB-808D-52C7FB0E22AB}" type="datetimeFigureOut">
              <a:rPr lang="he-IL" smtClean="0"/>
              <a:t>כ"ב/תשרי/תשפ"ד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36D0A-9A91-4896-9F1B-C3694AB1595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48978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22505-EC2B-4EDB-808D-52C7FB0E22AB}" type="datetimeFigureOut">
              <a:rPr lang="he-IL" smtClean="0"/>
              <a:t>כ"ב/תשרי/תשפ"ד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36D0A-9A91-4896-9F1B-C3694AB1595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62684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22505-EC2B-4EDB-808D-52C7FB0E22AB}" type="datetimeFigureOut">
              <a:rPr lang="he-IL" smtClean="0"/>
              <a:t>כ"ב/תשרי/תשפ"ד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36D0A-9A91-4896-9F1B-C3694AB1595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84562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22505-EC2B-4EDB-808D-52C7FB0E22AB}" type="datetimeFigureOut">
              <a:rPr lang="he-IL" smtClean="0"/>
              <a:t>כ"ב/תשרי/תשפ"ד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36D0A-9A91-4896-9F1B-C3694AB1595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72478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22505-EC2B-4EDB-808D-52C7FB0E22AB}" type="datetimeFigureOut">
              <a:rPr lang="he-IL" smtClean="0"/>
              <a:t>כ"ב/תשרי/תשפ"ד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36D0A-9A91-4896-9F1B-C3694AB1595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9556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22505-EC2B-4EDB-808D-52C7FB0E22AB}" type="datetimeFigureOut">
              <a:rPr lang="he-IL" smtClean="0"/>
              <a:t>כ"ב/תשרי/תשפ"ד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36D0A-9A91-4896-9F1B-C3694AB1595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58932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22505-EC2B-4EDB-808D-52C7FB0E22AB}" type="datetimeFigureOut">
              <a:rPr lang="he-IL" smtClean="0"/>
              <a:t>כ"ב/תשרי/תשפ"ד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36D0A-9A91-4896-9F1B-C3694AB1595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85733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22505-EC2B-4EDB-808D-52C7FB0E22AB}" type="datetimeFigureOut">
              <a:rPr lang="he-IL" smtClean="0"/>
              <a:t>כ"ב/תשרי/תשפ"ד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36D0A-9A91-4896-9F1B-C3694AB1595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75793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22505-EC2B-4EDB-808D-52C7FB0E22AB}" type="datetimeFigureOut">
              <a:rPr lang="he-IL" smtClean="0"/>
              <a:t>כ"ב/תשרי/תשפ"ד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36D0A-9A91-4896-9F1B-C3694AB1595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72889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522505-EC2B-4EDB-808D-52C7FB0E22AB}" type="datetimeFigureOut">
              <a:rPr lang="he-IL" smtClean="0"/>
              <a:t>כ"ב/תשרי/תשפ"ד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D36D0A-9A91-4896-9F1B-C3694AB1595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16897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png"/><Relationship Id="rId7" Type="http://schemas.openxmlformats.org/officeDocument/2006/relationships/image" Target="../media/image24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1"/>
          <p:cNvSpPr txBox="1">
            <a:spLocks/>
          </p:cNvSpPr>
          <p:nvPr/>
        </p:nvSpPr>
        <p:spPr>
          <a:xfrm>
            <a:off x="457200" y="274638"/>
            <a:ext cx="8229600" cy="1642194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מה עושים כשיש אזעקה?</a:t>
            </a:r>
            <a:endParaRPr lang="he-IL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pic>
        <p:nvPicPr>
          <p:cNvPr id="1028" name="Picture 4" descr="siren-clipart – Gillies Bay Improvement Distric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0858" y="2348880"/>
            <a:ext cx="4557951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Happy cute kid girl search idea process vector illustration">
            <a:extLst>
              <a:ext uri="{FF2B5EF4-FFF2-40B4-BE49-F238E27FC236}">
                <a16:creationId xmlns="" xmlns:a16="http://schemas.microsoft.com/office/drawing/2014/main" id="{643787AE-3D57-42C6-BB5F-3CBC9A8118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466"/>
          <a:stretch/>
        </p:blipFill>
        <p:spPr bwMode="auto">
          <a:xfrm>
            <a:off x="5724128" y="3645024"/>
            <a:ext cx="2097746" cy="2764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ute little kid boy confused with question mark Stock Vector | Adobe Stock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18" b="2359"/>
          <a:stretch/>
        </p:blipFill>
        <p:spPr bwMode="auto">
          <a:xfrm>
            <a:off x="1763688" y="4005064"/>
            <a:ext cx="1783271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12287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1"/>
          <p:cNvSpPr txBox="1">
            <a:spLocks/>
          </p:cNvSpPr>
          <p:nvPr/>
        </p:nvSpPr>
        <p:spPr>
          <a:xfrm>
            <a:off x="611560" y="692696"/>
            <a:ext cx="8229600" cy="3528392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90000" lnSpcReduction="1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כשאני פוחד, אני יכול:</a:t>
            </a:r>
          </a:p>
          <a:p>
            <a:r>
              <a:rPr lang="he-I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לשים ידיים על האוזניים</a:t>
            </a:r>
          </a:p>
          <a:p>
            <a:r>
              <a:rPr lang="he-I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לחבק את </a:t>
            </a:r>
            <a:r>
              <a:rPr lang="he-I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אמא</a:t>
            </a:r>
            <a:r>
              <a:rPr lang="he-I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/אבא</a:t>
            </a:r>
          </a:p>
          <a:p>
            <a:r>
              <a:rPr lang="he-I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לנשום עמוק</a:t>
            </a:r>
          </a:p>
          <a:p>
            <a:r>
              <a:rPr lang="he-I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לקרוא סיפור שאני אוהב</a:t>
            </a:r>
          </a:p>
          <a:p>
            <a:r>
              <a:rPr lang="he-I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או לשמוע שיר יפה</a:t>
            </a:r>
          </a:p>
          <a:p>
            <a:endParaRPr lang="he-I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6296" y="836712"/>
            <a:ext cx="1772425" cy="1412776"/>
          </a:xfrm>
          <a:prstGeom prst="rect">
            <a:avLst/>
          </a:prstGeom>
        </p:spPr>
      </p:pic>
      <p:pic>
        <p:nvPicPr>
          <p:cNvPr id="2050" name="Picture 2" descr="Premium Vector | Cute little boy cover ear from loud soun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12" t="6720" r="21168" b="42881"/>
          <a:stretch/>
        </p:blipFill>
        <p:spPr bwMode="auto">
          <a:xfrm>
            <a:off x="74811" y="2492895"/>
            <a:ext cx="1958617" cy="1728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תמונה 3"/>
          <p:cNvPicPr>
            <a:picLocks noChangeAspect="1"/>
          </p:cNvPicPr>
          <p:nvPr/>
        </p:nvPicPr>
        <p:blipFill rotWithShape="1">
          <a:blip r:embed="rId4"/>
          <a:srcRect l="28477" t="12201" r="15025" b="14720"/>
          <a:stretch/>
        </p:blipFill>
        <p:spPr>
          <a:xfrm>
            <a:off x="7152053" y="3982752"/>
            <a:ext cx="1772887" cy="2448272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/>
        </p:nvPicPr>
        <p:blipFill rotWithShape="1">
          <a:blip r:embed="rId5"/>
          <a:srcRect l="21600" t="18500" r="21599" b="19760"/>
          <a:stretch/>
        </p:blipFill>
        <p:spPr>
          <a:xfrm>
            <a:off x="165793" y="4486700"/>
            <a:ext cx="1776654" cy="2072763"/>
          </a:xfrm>
          <a:prstGeom prst="rect">
            <a:avLst/>
          </a:prstGeom>
        </p:spPr>
      </p:pic>
      <p:pic>
        <p:nvPicPr>
          <p:cNvPr id="2058" name="Picture 10" descr="little kid laying on floor and reading a story book Stock Vector | Adobe  Stock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38" t="29080" r="18102" b="31761"/>
          <a:stretch/>
        </p:blipFill>
        <p:spPr bwMode="auto">
          <a:xfrm>
            <a:off x="2394377" y="5257469"/>
            <a:ext cx="2619227" cy="1109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快乐可爱的小女孩唱歌— 图库矢量图像©colorfuelstudio 325231380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1" t="10836" r="13855" b="13310"/>
          <a:stretch/>
        </p:blipFill>
        <p:spPr bwMode="auto">
          <a:xfrm>
            <a:off x="5016586" y="4437112"/>
            <a:ext cx="1913356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Child Breathing Stock Illustrations, Royalty-Free Vector Graphics &amp; Clip Art  - iStock | Child breathing nature, Child breathing fresh air, Child  breathing treatment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79" r="21733"/>
          <a:stretch/>
        </p:blipFill>
        <p:spPr bwMode="auto">
          <a:xfrm>
            <a:off x="334041" y="404664"/>
            <a:ext cx="1440160" cy="1950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22515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1"/>
          <p:cNvSpPr txBox="1">
            <a:spLocks/>
          </p:cNvSpPr>
          <p:nvPr/>
        </p:nvSpPr>
        <p:spPr>
          <a:xfrm>
            <a:off x="395536" y="1844824"/>
            <a:ext cx="8229600" cy="3168352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97500" lnSpcReduction="1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לפעמים אני שומע אזעקה:</a:t>
            </a:r>
          </a:p>
          <a:p>
            <a:r>
              <a:rPr lang="he-I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באמצע האוכל,</a:t>
            </a:r>
          </a:p>
          <a:p>
            <a:r>
              <a:rPr lang="he-I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כשאני רואה טלוויזיה,</a:t>
            </a:r>
          </a:p>
          <a:p>
            <a:r>
              <a:rPr lang="he-I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כשאני מרכיב פאזל</a:t>
            </a:r>
          </a:p>
          <a:p>
            <a:r>
              <a:rPr lang="he-I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ואפילו כשאני ישן במיטה.</a:t>
            </a:r>
          </a:p>
          <a:p>
            <a:endParaRPr lang="he-I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pic>
        <p:nvPicPr>
          <p:cNvPr id="6146" name="Picture 2" descr="Collections by Colorfuel Studio | Shutterstoc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0" b="12551"/>
          <a:stretch/>
        </p:blipFill>
        <p:spPr bwMode="auto">
          <a:xfrm>
            <a:off x="395536" y="4625131"/>
            <a:ext cx="3942018" cy="2116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appy cute kid girl eat healthy food Stock Vector by ©colorfuelstudio  324626198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5" t="10270" r="10519" b="13728"/>
          <a:stretch/>
        </p:blipFill>
        <p:spPr bwMode="auto">
          <a:xfrm>
            <a:off x="251520" y="2298874"/>
            <a:ext cx="1771008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Premium Vector | Happy cute little kid boy play jigsaw puzz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838205"/>
            <a:ext cx="2760241" cy="2047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Colorfuelstudio #1 Royalty Free Photos, Pictures, Images and Stock  Photography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18" t="16135" r="10403" b="15515"/>
          <a:stretch/>
        </p:blipFill>
        <p:spPr bwMode="auto">
          <a:xfrm>
            <a:off x="7452320" y="1988840"/>
            <a:ext cx="1512169" cy="2376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siren-clipart – Gillies Bay Improvement Distric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60648"/>
            <a:ext cx="2216926" cy="1225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73887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1"/>
          <p:cNvSpPr txBox="1">
            <a:spLocks/>
          </p:cNvSpPr>
          <p:nvPr/>
        </p:nvSpPr>
        <p:spPr>
          <a:xfrm>
            <a:off x="457200" y="274638"/>
            <a:ext cx="8229600" cy="3226370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975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לפעמים אני לא רוצה ללכת,</a:t>
            </a:r>
          </a:p>
          <a:p>
            <a:r>
              <a:rPr lang="he-I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אבל אני עוצר ומקשיב למבוגר,</a:t>
            </a:r>
          </a:p>
          <a:p>
            <a:r>
              <a:rPr lang="he-I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כי אני ילד/ה אלוף!</a:t>
            </a:r>
          </a:p>
          <a:p>
            <a:endParaRPr lang="he-IL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grpSp>
        <p:nvGrpSpPr>
          <p:cNvPr id="3" name="קבוצה 2"/>
          <p:cNvGrpSpPr/>
          <p:nvPr/>
        </p:nvGrpSpPr>
        <p:grpSpPr>
          <a:xfrm>
            <a:off x="755576" y="3849315"/>
            <a:ext cx="2736304" cy="2376264"/>
            <a:chOff x="899592" y="2852936"/>
            <a:chExt cx="4104456" cy="3456384"/>
          </a:xfrm>
        </p:grpSpPr>
        <p:pic>
          <p:nvPicPr>
            <p:cNvPr id="5122" name="Picture 2" descr="Happy Cute Kids Study Many Shape Polygon Royalty Free SVG, Cliparts,  Vectors, And Stock Illustration. Image 138517801.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522" t="20920" r="3721" b="5858"/>
            <a:stretch/>
          </p:blipFill>
          <p:spPr bwMode="auto">
            <a:xfrm>
              <a:off x="1259632" y="3284984"/>
              <a:ext cx="3744416" cy="3024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אליפסה 1"/>
            <p:cNvSpPr/>
            <p:nvPr/>
          </p:nvSpPr>
          <p:spPr>
            <a:xfrm>
              <a:off x="899592" y="2852936"/>
              <a:ext cx="1008112" cy="144016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pic>
        <p:nvPicPr>
          <p:cNvPr id="5" name="תמונה 4"/>
          <p:cNvPicPr>
            <a:picLocks noChangeAspect="1"/>
          </p:cNvPicPr>
          <p:nvPr/>
        </p:nvPicPr>
        <p:blipFill rotWithShape="1">
          <a:blip r:embed="rId3"/>
          <a:srcRect l="70160" t="6427" r="3380" b="52396"/>
          <a:stretch/>
        </p:blipFill>
        <p:spPr>
          <a:xfrm>
            <a:off x="6084168" y="3959746"/>
            <a:ext cx="2602632" cy="2342382"/>
          </a:xfrm>
          <a:prstGeom prst="rect">
            <a:avLst/>
          </a:prstGeom>
        </p:spPr>
      </p:pic>
      <p:sp>
        <p:nvSpPr>
          <p:cNvPr id="8" name="מלבן 7"/>
          <p:cNvSpPr/>
          <p:nvPr/>
        </p:nvSpPr>
        <p:spPr>
          <a:xfrm rot="21194749">
            <a:off x="6452018" y="5073519"/>
            <a:ext cx="648072" cy="5872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כוכב עם 5 פינות 9"/>
          <p:cNvSpPr/>
          <p:nvPr/>
        </p:nvSpPr>
        <p:spPr>
          <a:xfrm rot="21162246">
            <a:off x="6401291" y="5113509"/>
            <a:ext cx="720080" cy="504056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1" name="תמונה 10"/>
          <p:cNvPicPr>
            <a:picLocks noChangeAspect="1"/>
          </p:cNvPicPr>
          <p:nvPr/>
        </p:nvPicPr>
        <p:blipFill rotWithShape="1">
          <a:blip r:embed="rId4"/>
          <a:srcRect l="35038" t="30400" r="39763" b="26201"/>
          <a:stretch/>
        </p:blipFill>
        <p:spPr>
          <a:xfrm>
            <a:off x="3491880" y="2559038"/>
            <a:ext cx="2304256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8674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1"/>
          <p:cNvSpPr txBox="1">
            <a:spLocks/>
          </p:cNvSpPr>
          <p:nvPr/>
        </p:nvSpPr>
        <p:spPr>
          <a:xfrm>
            <a:off x="457200" y="274638"/>
            <a:ext cx="8229600" cy="2578298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975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כשהאזעקה עוצרת, </a:t>
            </a:r>
            <a:r>
              <a:rPr lang="he-I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ואמא</a:t>
            </a:r>
            <a:r>
              <a:rPr lang="he-I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/אבא מרשה-</a:t>
            </a:r>
          </a:p>
          <a:p>
            <a:r>
              <a:rPr lang="he-I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אני יכול לחזור לשחק או לישון.</a:t>
            </a:r>
          </a:p>
          <a:p>
            <a:endParaRPr lang="he-I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pic>
        <p:nvPicPr>
          <p:cNvPr id="3" name="Picture 8">
            <a:extLst>
              <a:ext uri="{FF2B5EF4-FFF2-40B4-BE49-F238E27FC236}">
                <a16:creationId xmlns:a16="http://schemas.microsoft.com/office/drawing/2014/main" xmlns="" id="{8418ADDE-ED59-47E8-A387-F6D34778AE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605" y="2824586"/>
            <a:ext cx="1885408" cy="2140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 descr="siren-clipart – Gillies Bay Improvement Distric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850" y="3284984"/>
            <a:ext cx="2864998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appy Cute Little Kid Girl Read Book in Bed Room Stock Vector -  Illustration of mobile, humor: 172532629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8" t="6697" r="4030" b="13113"/>
          <a:stretch/>
        </p:blipFill>
        <p:spPr bwMode="auto">
          <a:xfrm>
            <a:off x="631692" y="2723280"/>
            <a:ext cx="3515192" cy="234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61999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1"/>
          <p:cNvSpPr txBox="1">
            <a:spLocks/>
          </p:cNvSpPr>
          <p:nvPr/>
        </p:nvSpPr>
        <p:spPr>
          <a:xfrm>
            <a:off x="457200" y="274638"/>
            <a:ext cx="8229600" cy="2578298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975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אמא</a:t>
            </a:r>
            <a:r>
              <a:rPr lang="he-I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, אבא והאזעקה שומרים עלי,</a:t>
            </a:r>
          </a:p>
          <a:p>
            <a:r>
              <a:rPr lang="he-I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אני בטוח ומוגן!</a:t>
            </a:r>
          </a:p>
          <a:p>
            <a:endParaRPr lang="he-I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pic>
        <p:nvPicPr>
          <p:cNvPr id="15366" name="Picture 6" descr="cute little kid girl feeling loved expression gesture 7943032 Vector Art at  Vecteez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060848"/>
            <a:ext cx="4680520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0" name="Picture 10" descr="cute little kid boy feeling loved expression gesture 7943083 Vector Art at  Vecteezy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15" t="13957" r="21428" b="11583"/>
          <a:stretch/>
        </p:blipFill>
        <p:spPr bwMode="auto">
          <a:xfrm flipH="1">
            <a:off x="5004048" y="2708920"/>
            <a:ext cx="2559813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6488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1"/>
          <p:cNvSpPr txBox="1">
            <a:spLocks/>
          </p:cNvSpPr>
          <p:nvPr/>
        </p:nvSpPr>
        <p:spPr>
          <a:xfrm>
            <a:off x="457200" y="-90014"/>
            <a:ext cx="8229600" cy="6178698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975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שלום חברים! </a:t>
            </a:r>
          </a:p>
          <a:p>
            <a:r>
              <a:rPr lang="he-IL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אתם יודעים- אני ממש אוהב לשמוע צלילים.</a:t>
            </a:r>
          </a:p>
          <a:p>
            <a:endParaRPr lang="he-IL" sz="33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  <a:p>
            <a:r>
              <a:rPr lang="he-IL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נביחות של כלבים- האו האו האו</a:t>
            </a:r>
          </a:p>
          <a:p>
            <a:r>
              <a:rPr lang="he-IL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צפירה של מכוניות- </a:t>
            </a:r>
            <a:r>
              <a:rPr lang="he-IL" sz="3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בייייפ</a:t>
            </a:r>
            <a:r>
              <a:rPr lang="he-IL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</a:t>
            </a:r>
            <a:r>
              <a:rPr lang="he-IL" sz="3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בייייפ</a:t>
            </a:r>
            <a:endParaRPr lang="en-US" sz="33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  <a:p>
            <a:r>
              <a:rPr lang="he-IL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סירנה של אמבולנס- </a:t>
            </a:r>
            <a:r>
              <a:rPr lang="he-IL" sz="3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ויייאווו</a:t>
            </a:r>
            <a:endParaRPr lang="he-IL" sz="33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  <a:p>
            <a:r>
              <a:rPr lang="he-IL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צלצול של טלפון- רינג </a:t>
            </a:r>
            <a:r>
              <a:rPr lang="he-IL" sz="3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רינג</a:t>
            </a:r>
            <a:endParaRPr lang="he-IL" sz="33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  <a:p>
            <a:r>
              <a:rPr lang="he-IL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ועוד המון צלילים.</a:t>
            </a:r>
          </a:p>
          <a:p>
            <a:r>
              <a:rPr lang="he-IL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איזה צלילים אתם מכירים?</a:t>
            </a:r>
          </a:p>
          <a:p>
            <a:endParaRPr lang="he-I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pic>
        <p:nvPicPr>
          <p:cNvPr id="13314" name="Picture 2" descr="Colorfuelstudio #1 Royalty Free Photos, Pictures, Images and Stock  Photograph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19" t="16473" r="25712" b="18008"/>
          <a:stretch/>
        </p:blipFill>
        <p:spPr bwMode="auto">
          <a:xfrm>
            <a:off x="7236296" y="1909322"/>
            <a:ext cx="1397441" cy="2477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appy Cute Kid Girl Body Part Anatomy Stock Illustration - Download Image  Now - Anatomy, Adult, Arm - iStock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7" t="7953" r="65794" b="9106"/>
          <a:stretch/>
        </p:blipFill>
        <p:spPr bwMode="auto">
          <a:xfrm>
            <a:off x="323528" y="1959831"/>
            <a:ext cx="1597161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תמונה 8"/>
          <p:cNvPicPr>
            <a:picLocks noChangeAspect="1"/>
          </p:cNvPicPr>
          <p:nvPr/>
        </p:nvPicPr>
        <p:blipFill rotWithShape="1">
          <a:blip r:embed="rId4"/>
          <a:srcRect l="7270" t="22383" r="46713" b="39645"/>
          <a:stretch/>
        </p:blipFill>
        <p:spPr>
          <a:xfrm>
            <a:off x="5436096" y="5064610"/>
            <a:ext cx="1584176" cy="1244711"/>
          </a:xfrm>
          <a:prstGeom prst="rect">
            <a:avLst/>
          </a:prstGeom>
        </p:spPr>
      </p:pic>
      <p:pic>
        <p:nvPicPr>
          <p:cNvPr id="13320" name="Picture 8" descr="8 Clip art of Ambulances &amp; Etc. ideas | ambulance, clip art, monster truck  coloring page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5048465"/>
            <a:ext cx="1680121" cy="1260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תמונה 10"/>
          <p:cNvPicPr>
            <a:picLocks noChangeAspect="1"/>
          </p:cNvPicPr>
          <p:nvPr/>
        </p:nvPicPr>
        <p:blipFill rotWithShape="1">
          <a:blip r:embed="rId6"/>
          <a:srcRect l="29840" t="13040" r="16400" b="13040"/>
          <a:stretch/>
        </p:blipFill>
        <p:spPr>
          <a:xfrm>
            <a:off x="7164288" y="4932040"/>
            <a:ext cx="996753" cy="1370535"/>
          </a:xfrm>
          <a:prstGeom prst="rect">
            <a:avLst/>
          </a:prstGeom>
        </p:spPr>
      </p:pic>
      <p:pic>
        <p:nvPicPr>
          <p:cNvPr id="13326" name="Picture 14" descr="6,400 Car Horn Illustrations, Royalty-Free Vector Graphics Clip Art IStock  Old Car Horn, Honking Car Horn, Vintage Car Horn | lacienciadelcafe.com.ar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5048465"/>
            <a:ext cx="1548077" cy="1161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83092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1"/>
          <p:cNvSpPr txBox="1">
            <a:spLocks/>
          </p:cNvSpPr>
          <p:nvPr/>
        </p:nvSpPr>
        <p:spPr>
          <a:xfrm>
            <a:off x="395536" y="-1035496"/>
            <a:ext cx="8229600" cy="6178698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975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היום שמעתי צליל חדש.</a:t>
            </a:r>
          </a:p>
          <a:p>
            <a:r>
              <a:rPr lang="he-I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צליל משונה, עולה ויורד.</a:t>
            </a:r>
          </a:p>
          <a:p>
            <a:r>
              <a:rPr lang="he-I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לפעמים הוא חלש ולפעמים הוא חזק, וקצת כואב באוזניים.</a:t>
            </a:r>
          </a:p>
          <a:p>
            <a:endParaRPr lang="he-I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 rotWithShape="1">
          <a:blip r:embed="rId2"/>
          <a:srcRect l="18112" t="50399" r="23613" b="17402"/>
          <a:stretch/>
        </p:blipFill>
        <p:spPr>
          <a:xfrm>
            <a:off x="1846040" y="3861048"/>
            <a:ext cx="5328592" cy="1656184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9952" y="3429000"/>
            <a:ext cx="1215579" cy="1215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4321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1"/>
          <p:cNvSpPr txBox="1">
            <a:spLocks/>
          </p:cNvSpPr>
          <p:nvPr/>
        </p:nvSpPr>
        <p:spPr>
          <a:xfrm>
            <a:off x="395536" y="908720"/>
            <a:ext cx="8229600" cy="1152128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975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לצליל החדש הזה קוראים אזעקה.</a:t>
            </a:r>
          </a:p>
          <a:p>
            <a:endParaRPr lang="he-I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pic>
        <p:nvPicPr>
          <p:cNvPr id="3" name="Picture 4" descr="siren-clipart – Gillies Bay Improvement Distric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348880"/>
            <a:ext cx="6120677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54633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1"/>
          <p:cNvSpPr txBox="1">
            <a:spLocks/>
          </p:cNvSpPr>
          <p:nvPr/>
        </p:nvSpPr>
        <p:spPr>
          <a:xfrm>
            <a:off x="457200" y="274638"/>
            <a:ext cx="8229600" cy="4090466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975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הצליל של האזעקה שומר עלינו,</a:t>
            </a:r>
          </a:p>
          <a:p>
            <a:r>
              <a:rPr lang="he-I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כמו גיבור על!</a:t>
            </a:r>
          </a:p>
          <a:p>
            <a:endParaRPr lang="he-I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pic>
        <p:nvPicPr>
          <p:cNvPr id="10244" name="Picture 4" descr="Colorfuelstudio #1 New Royalty Free Photos, Pictures, Images and Stock  Photograph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36912"/>
            <a:ext cx="428625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Colorfuelstudio #1 New Royalty Free Photos, Pictures, Images and Stock  Photograph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550" y="2924944"/>
            <a:ext cx="4286250" cy="334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70989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1"/>
          <p:cNvSpPr txBox="1">
            <a:spLocks/>
          </p:cNvSpPr>
          <p:nvPr/>
        </p:nvSpPr>
        <p:spPr>
          <a:xfrm>
            <a:off x="395536" y="1052736"/>
            <a:ext cx="8229600" cy="2160240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975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כששומעים אזעקה צריך להקשיב </a:t>
            </a:r>
            <a:r>
              <a:rPr lang="he-I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לאמא</a:t>
            </a:r>
            <a:r>
              <a:rPr lang="he-I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ואבא</a:t>
            </a:r>
          </a:p>
          <a:p>
            <a:endParaRPr lang="he-I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 rotWithShape="1">
          <a:blip r:embed="rId2"/>
          <a:srcRect l="35038" t="30400" r="39763" b="26201"/>
          <a:stretch/>
        </p:blipFill>
        <p:spPr>
          <a:xfrm>
            <a:off x="2837892" y="2708920"/>
            <a:ext cx="3344888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2200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1"/>
          <p:cNvSpPr txBox="1">
            <a:spLocks/>
          </p:cNvSpPr>
          <p:nvPr/>
        </p:nvSpPr>
        <p:spPr>
          <a:xfrm>
            <a:off x="457200" y="274638"/>
            <a:ext cx="8229600" cy="2362274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975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לתת להם יד</a:t>
            </a:r>
          </a:p>
          <a:p>
            <a:endParaRPr lang="he-I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pic>
        <p:nvPicPr>
          <p:cNvPr id="8194" name="Picture 2" descr="Free Holding Hands, Download Free Holding Hands png images, Free ClipArts  on Clipart Librar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132856"/>
            <a:ext cx="4248472" cy="371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53615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1"/>
          <p:cNvSpPr txBox="1">
            <a:spLocks/>
          </p:cNvSpPr>
          <p:nvPr/>
        </p:nvSpPr>
        <p:spPr>
          <a:xfrm>
            <a:off x="457200" y="274638"/>
            <a:ext cx="8229600" cy="2722314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975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וללכת מהר למקום בטוח ומוגן</a:t>
            </a:r>
          </a:p>
          <a:p>
            <a:endParaRPr lang="he-I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 rotWithShape="1">
          <a:blip r:embed="rId2"/>
          <a:srcRect l="4326" t="22001" r="48424" b="16400"/>
          <a:stretch/>
        </p:blipFill>
        <p:spPr>
          <a:xfrm>
            <a:off x="1979712" y="2348880"/>
            <a:ext cx="4320480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7695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1"/>
          <p:cNvSpPr txBox="1">
            <a:spLocks/>
          </p:cNvSpPr>
          <p:nvPr/>
        </p:nvSpPr>
        <p:spPr>
          <a:xfrm>
            <a:off x="457200" y="274638"/>
            <a:ext cx="8229600" cy="1930226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975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לפעמים הצליל של האזעקה קצת מפחיד</a:t>
            </a:r>
          </a:p>
          <a:p>
            <a:endParaRPr lang="he-I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pic>
        <p:nvPicPr>
          <p:cNvPr id="3076" name="Picture 4" descr="Colorfuelstudio #2 Royalty Free Photos, Pictures, Images and Stock  Photograph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204864"/>
            <a:ext cx="428625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Page 18 | Images de Be Quiet – Téléchargement gratuit sur Freepi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276872"/>
            <a:ext cx="4288360" cy="4288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793375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186</Words>
  <Application>Microsoft Office PowerPoint</Application>
  <PresentationFormat>‫הצגה על המסך (4:3)</PresentationFormat>
  <Paragraphs>38</Paragraphs>
  <Slides>14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ערכת נושא Office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HP</dc:creator>
  <cp:lastModifiedBy>חשבון Microsoft</cp:lastModifiedBy>
  <cp:revision>19</cp:revision>
  <dcterms:created xsi:type="dcterms:W3CDTF">2021-06-07T08:28:54Z</dcterms:created>
  <dcterms:modified xsi:type="dcterms:W3CDTF">2023-10-07T08:19:47Z</dcterms:modified>
</cp:coreProperties>
</file>